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428" r:id="rId2"/>
    <p:sldId id="430" r:id="rId3"/>
    <p:sldId id="431" r:id="rId4"/>
    <p:sldId id="432" r:id="rId5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5969" autoAdjust="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8" y="9"/>
            <a:ext cx="3078383" cy="513748"/>
          </a:xfrm>
          <a:prstGeom prst="rect">
            <a:avLst/>
          </a:prstGeom>
        </p:spPr>
        <p:txBody>
          <a:bodyPr vert="horz" lIns="96850" tIns="48425" rIns="96850" bIns="48425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(115)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512" y="9"/>
            <a:ext cx="3078383" cy="513748"/>
          </a:xfrm>
          <a:prstGeom prst="rect">
            <a:avLst/>
          </a:prstGeom>
        </p:spPr>
        <p:txBody>
          <a:bodyPr vert="horz" lIns="96850" tIns="48425" rIns="96850" bIns="48425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12/28/2025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8" y="9719286"/>
            <a:ext cx="3078383" cy="513748"/>
          </a:xfrm>
          <a:prstGeom prst="rect">
            <a:avLst/>
          </a:prstGeom>
        </p:spPr>
        <p:txBody>
          <a:bodyPr vert="horz" lIns="96850" tIns="48425" rIns="96850" bIns="48425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512" y="9719286"/>
            <a:ext cx="3078383" cy="513748"/>
          </a:xfrm>
          <a:prstGeom prst="rect">
            <a:avLst/>
          </a:prstGeom>
        </p:spPr>
        <p:txBody>
          <a:bodyPr vert="horz" lIns="96850" tIns="48425" rIns="96850" bIns="48425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691" tIns="49347" rIns="98691" bIns="49347" rtlCol="0"/>
          <a:lstStyle>
            <a:lvl1pPr algn="l">
              <a:defRPr sz="1300"/>
            </a:lvl1pPr>
          </a:lstStyle>
          <a:p>
            <a:r>
              <a:rPr lang="en-US"/>
              <a:t>A Study of the Proverbs (115)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119" y="0"/>
            <a:ext cx="3077739" cy="513428"/>
          </a:xfrm>
          <a:prstGeom prst="rect">
            <a:avLst/>
          </a:prstGeom>
        </p:spPr>
        <p:txBody>
          <a:bodyPr vert="horz" lIns="98691" tIns="49347" rIns="98691" bIns="49347" rtlCol="0"/>
          <a:lstStyle>
            <a:lvl1pPr algn="r">
              <a:defRPr sz="1300"/>
            </a:lvl1pPr>
          </a:lstStyle>
          <a:p>
            <a:r>
              <a:rPr lang="en-US"/>
              <a:t>12/28/2025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691" tIns="49347" rIns="98691" bIns="493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53"/>
            <a:ext cx="5681980" cy="4029253"/>
          </a:xfrm>
          <a:prstGeom prst="rect">
            <a:avLst/>
          </a:prstGeom>
        </p:spPr>
        <p:txBody>
          <a:bodyPr vert="horz" lIns="98691" tIns="49347" rIns="98691" bIns="493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691" tIns="49347" rIns="98691" bIns="49347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119" y="9719599"/>
            <a:ext cx="3077739" cy="513427"/>
          </a:xfrm>
          <a:prstGeom prst="rect">
            <a:avLst/>
          </a:prstGeom>
        </p:spPr>
        <p:txBody>
          <a:bodyPr vert="horz" lIns="98691" tIns="49347" rIns="98691" bIns="4934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28,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D9069CC-8D32-97A0-84DC-058BB661E821}"/>
              </a:ext>
            </a:extLst>
          </p:cNvPr>
          <p:cNvCxnSpPr/>
          <p:nvPr/>
        </p:nvCxnSpPr>
        <p:spPr>
          <a:xfrm>
            <a:off x="388883" y="5325843"/>
            <a:ext cx="84464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7813</TotalTime>
  <Words>297</Words>
  <Application>Microsoft Office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(12-28-25)</dc:title>
  <dc:creator>Richard Lidh</dc:creator>
  <cp:lastModifiedBy>Richard Lidh</cp:lastModifiedBy>
  <cp:revision>257</cp:revision>
  <cp:lastPrinted>2025-12-21T05:37:23Z</cp:lastPrinted>
  <dcterms:created xsi:type="dcterms:W3CDTF">2023-05-07T12:43:35Z</dcterms:created>
  <dcterms:modified xsi:type="dcterms:W3CDTF">2025-12-27T18:30:00Z</dcterms:modified>
</cp:coreProperties>
</file>